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Slides/notesSlide1.xml" ContentType="application/vnd.openxmlformats-officedocument.presentationml.notes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3" /><Relationship Type="http://schemas.openxmlformats.org/officeDocument/2006/relationships/tableStyles" Target="/ppt/tableStyles.xml" Id="rId7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theme" Target="/ppt/theme/theme1.xml" Id="rId6" /><Relationship Type="http://schemas.openxmlformats.org/officeDocument/2006/relationships/viewProps" Target="/ppt/viewProps.xml" Id="rId5" /><Relationship Type="http://schemas.openxmlformats.org/officeDocument/2006/relationships/presProps" Target="/ppt/presProps.xml" Id="rId4" /></Relationships>
</file>

<file path=ppt/media/image1.pn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B2D41-6B60-4E8F-AEE4-9FA078AFF825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DFBAAD-E19C-4BDA-94EB-D3A359484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84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71502a4ebc_4_1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371502a4ebc_4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Slide">
  <p:cSld name="10_Title Slide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6"/>
          <p:cNvSpPr>
            <a:spLocks noGrp="1"/>
          </p:cNvSpPr>
          <p:nvPr>
            <p:ph type="pic" idx="2"/>
          </p:nvPr>
        </p:nvSpPr>
        <p:spPr>
          <a:xfrm>
            <a:off x="2331195" y="1875588"/>
            <a:ext cx="1440400" cy="10780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  <p:sp>
        <p:nvSpPr>
          <p:cNvPr id="43" name="Google Shape;43;p26"/>
          <p:cNvSpPr>
            <a:spLocks noGrp="1"/>
          </p:cNvSpPr>
          <p:nvPr>
            <p:ph type="pic" idx="3"/>
          </p:nvPr>
        </p:nvSpPr>
        <p:spPr>
          <a:xfrm>
            <a:off x="8279159" y="1875587"/>
            <a:ext cx="1440400" cy="10780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  <p:sp>
        <p:nvSpPr>
          <p:cNvPr id="44" name="Google Shape;44;p26"/>
          <p:cNvSpPr>
            <a:spLocks noGrp="1"/>
          </p:cNvSpPr>
          <p:nvPr>
            <p:ph type="pic" idx="4"/>
          </p:nvPr>
        </p:nvSpPr>
        <p:spPr>
          <a:xfrm>
            <a:off x="2331195" y="4137024"/>
            <a:ext cx="1440400" cy="10780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  <p:sp>
        <p:nvSpPr>
          <p:cNvPr id="45" name="Google Shape;45;p26"/>
          <p:cNvSpPr>
            <a:spLocks noGrp="1"/>
          </p:cNvSpPr>
          <p:nvPr>
            <p:ph type="pic" idx="5"/>
          </p:nvPr>
        </p:nvSpPr>
        <p:spPr>
          <a:xfrm>
            <a:off x="8279159" y="4137023"/>
            <a:ext cx="1440400" cy="10780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750944143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3" /><Relationship Type="http://schemas.openxmlformats.org/officeDocument/2006/relationships/slideLayout" Target="/ppt/slideLayouts/slideLayout12.xml" Id="rId1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04AE88-7745-483E-B0B6-5A89BA99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A5101-0180-446B-9184-BDC7CAAEB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426C1-24D6-41C1-B01E-6671E4EAD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79CF7-B6CA-4931-B5E4-CE3CB86310AE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98DD3-47DC-433E-9E2E-0C61848271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6A299-F205-4A00-8064-C0AB93907A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345B7-069B-459B-8C22-C9495C459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13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2.xml" Id="rId3" /><Relationship Type="http://schemas.openxmlformats.org/officeDocument/2006/relationships/image" Target="/ppt/media/image1.png" Id="rId5" /><Relationship Type="http://schemas.openxmlformats.org/officeDocument/2006/relationships/notesSlide" Target="/ppt/notesSlides/notesSlide1.xml" Id="rId4" /><Relationship Type="http://schemas.openxmlformats.org/officeDocument/2006/relationships/video" Target="NULL" TargetMode="External" Id="rId1" /><Relationship Type="http://schemas.microsoft.com/office/2007/relationships/media" Target="/ppt/media/media1.mp4" Id="rId2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piiHC Braila_text">
            <a:hlinkClick r:id="" action="ppaction://media"/>
            <a:extLst>
              <a:ext uri="{FF2B5EF4-FFF2-40B4-BE49-F238E27FC236}">
                <a16:creationId xmlns:a16="http://schemas.microsoft.com/office/drawing/2014/main" id="{D7E3F235-4DC6-BE25-5D28-2EEBF30AA60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9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55CA833B-3D25-EFE5-7FB5-89D46500E51F}"/>
              </a:ext>
            </a:extLst>
          </p:cNvPr>
          <p:cNvSpPr/>
          <p:nvPr/>
        </p:nvSpPr>
        <p:spPr>
          <a:xfrm rot="5400000">
            <a:off x="11684682" y="3162539"/>
            <a:ext cx="364124" cy="16879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E-ProDesign</dc:creator>
  <cp:lastModifiedBy>E-ProDesign</cp:lastModifiedBy>
  <cp:revision>1</cp:revision>
  <dcterms:created xsi:type="dcterms:W3CDTF">2025-11-04T07:35:50Z</dcterms:created>
  <dcterms:modified xsi:type="dcterms:W3CDTF">2025-11-04T07:36:03Z</dcterms:modified>
</cp:coreProperties>
</file>

<file path=docProps/thumbnail.jpeg>
</file>